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7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(株)小俣組 中山 慶一郎" userId="4495d2ed-5a74-4b24-9cfa-5ae6ac111adc" providerId="ADAL" clId="{5206351C-16DC-4224-8EDA-5290EBB4C8D4}"/>
    <pc:docChg chg="modSld">
      <pc:chgData name="(株)小俣組 中山 慶一郎" userId="4495d2ed-5a74-4b24-9cfa-5ae6ac111adc" providerId="ADAL" clId="{5206351C-16DC-4224-8EDA-5290EBB4C8D4}" dt="2024-07-31T04:54:54.573" v="7" actId="20577"/>
      <pc:docMkLst>
        <pc:docMk/>
      </pc:docMkLst>
      <pc:sldChg chg="modSp mod">
        <pc:chgData name="(株)小俣組 中山 慶一郎" userId="4495d2ed-5a74-4b24-9cfa-5ae6ac111adc" providerId="ADAL" clId="{5206351C-16DC-4224-8EDA-5290EBB4C8D4}" dt="2024-07-31T04:54:54.573" v="7" actId="20577"/>
        <pc:sldMkLst>
          <pc:docMk/>
          <pc:sldMk cId="910733560" sldId="256"/>
        </pc:sldMkLst>
      </pc:sldChg>
    </pc:docChg>
  </pc:docChgLst>
  <pc:docChgLst>
    <pc:chgData name="(株)小俣組 中山 慶一郎" userId="4495d2ed-5a74-4b24-9cfa-5ae6ac111adc" providerId="ADAL" clId="{26A83E95-8EF2-43DA-B3A5-FCD9D660CCF0}"/>
    <pc:docChg chg="modSld">
      <pc:chgData name="(株)小俣組 中山 慶一郎" userId="4495d2ed-5a74-4b24-9cfa-5ae6ac111adc" providerId="ADAL" clId="{26A83E95-8EF2-43DA-B3A5-FCD9D660CCF0}" dt="2024-09-17T00:28:35.248" v="8" actId="1076"/>
      <pc:docMkLst>
        <pc:docMk/>
      </pc:docMkLst>
      <pc:sldChg chg="modSp mod">
        <pc:chgData name="(株)小俣組 中山 慶一郎" userId="4495d2ed-5a74-4b24-9cfa-5ae6ac111adc" providerId="ADAL" clId="{26A83E95-8EF2-43DA-B3A5-FCD9D660CCF0}" dt="2024-09-17T00:28:35.248" v="8" actId="1076"/>
        <pc:sldMkLst>
          <pc:docMk/>
          <pc:sldMk cId="910733560" sldId="256"/>
        </pc:sldMkLst>
      </pc:sldChg>
    </pc:docChg>
  </pc:docChgLst>
  <pc:docChgLst>
    <pc:chgData name="(株)小俣組 中山 慶一郎" userId="4495d2ed-5a74-4b24-9cfa-5ae6ac111adc" providerId="ADAL" clId="{31A6D7D5-8ED6-4E2D-A702-86FA5E6AF9AC}"/>
    <pc:docChg chg="modSld">
      <pc:chgData name="(株)小俣組 中山 慶一郎" userId="4495d2ed-5a74-4b24-9cfa-5ae6ac111adc" providerId="ADAL" clId="{31A6D7D5-8ED6-4E2D-A702-86FA5E6AF9AC}" dt="2025-01-05T22:58:37.164" v="16" actId="6549"/>
      <pc:docMkLst>
        <pc:docMk/>
      </pc:docMkLst>
      <pc:sldChg chg="modSp mod">
        <pc:chgData name="(株)小俣組 中山 慶一郎" userId="4495d2ed-5a74-4b24-9cfa-5ae6ac111adc" providerId="ADAL" clId="{31A6D7D5-8ED6-4E2D-A702-86FA5E6AF9AC}" dt="2025-01-05T22:58:37.164" v="16" actId="6549"/>
        <pc:sldMkLst>
          <pc:docMk/>
          <pc:sldMk cId="910733560" sldId="256"/>
        </pc:sldMkLst>
        <pc:spChg chg="mod">
          <ac:chgData name="(株)小俣組 中山 慶一郎" userId="4495d2ed-5a74-4b24-9cfa-5ae6ac111adc" providerId="ADAL" clId="{31A6D7D5-8ED6-4E2D-A702-86FA5E6AF9AC}" dt="2025-01-05T22:58:37.164" v="16" actId="6549"/>
          <ac:spMkLst>
            <pc:docMk/>
            <pc:sldMk cId="910733560" sldId="256"/>
            <ac:spMk id="10" creationId="{55D0E3F3-A925-64DB-F1E5-8A20667CAF35}"/>
          </ac:spMkLst>
        </pc:spChg>
      </pc:sldChg>
    </pc:docChg>
  </pc:docChgLst>
  <pc:docChgLst>
    <pc:chgData name="(株)小俣組 中山 慶一郎" userId="4495d2ed-5a74-4b24-9cfa-5ae6ac111adc" providerId="ADAL" clId="{EBAC9335-2A3B-470D-AE6D-82F65F720A83}"/>
    <pc:docChg chg="delSld modSld">
      <pc:chgData name="(株)小俣組 中山 慶一郎" userId="4495d2ed-5a74-4b24-9cfa-5ae6ac111adc" providerId="ADAL" clId="{EBAC9335-2A3B-470D-AE6D-82F65F720A83}" dt="2025-02-18T02:21:52.790" v="18" actId="47"/>
      <pc:docMkLst>
        <pc:docMk/>
      </pc:docMkLst>
      <pc:sldChg chg="modSp mod">
        <pc:chgData name="(株)小俣組 中山 慶一郎" userId="4495d2ed-5a74-4b24-9cfa-5ae6ac111adc" providerId="ADAL" clId="{EBAC9335-2A3B-470D-AE6D-82F65F720A83}" dt="2025-02-07T01:13:05.173" v="16" actId="20577"/>
        <pc:sldMkLst>
          <pc:docMk/>
          <pc:sldMk cId="910733560" sldId="256"/>
        </pc:sldMkLst>
        <pc:spChg chg="mod">
          <ac:chgData name="(株)小俣組 中山 慶一郎" userId="4495d2ed-5a74-4b24-9cfa-5ae6ac111adc" providerId="ADAL" clId="{EBAC9335-2A3B-470D-AE6D-82F65F720A83}" dt="2025-02-07T01:13:05.173" v="16" actId="20577"/>
          <ac:spMkLst>
            <pc:docMk/>
            <pc:sldMk cId="910733560" sldId="256"/>
            <ac:spMk id="10" creationId="{55D0E3F3-A925-64DB-F1E5-8A20667CAF35}"/>
          </ac:spMkLst>
        </pc:spChg>
      </pc:sldChg>
      <pc:sldChg chg="del">
        <pc:chgData name="(株)小俣組 中山 慶一郎" userId="4495d2ed-5a74-4b24-9cfa-5ae6ac111adc" providerId="ADAL" clId="{EBAC9335-2A3B-470D-AE6D-82F65F720A83}" dt="2025-02-18T02:21:52.790" v="18" actId="47"/>
        <pc:sldMkLst>
          <pc:docMk/>
          <pc:sldMk cId="1354259423" sldId="257"/>
        </pc:sldMkLst>
      </pc:sldChg>
      <pc:sldChg chg="del">
        <pc:chgData name="(株)小俣組 中山 慶一郎" userId="4495d2ed-5a74-4b24-9cfa-5ae6ac111adc" providerId="ADAL" clId="{EBAC9335-2A3B-470D-AE6D-82F65F720A83}" dt="2025-02-18T02:21:51.320" v="17" actId="47"/>
        <pc:sldMkLst>
          <pc:docMk/>
          <pc:sldMk cId="2661426141" sldId="258"/>
        </pc:sldMkLst>
      </pc:sldChg>
    </pc:docChg>
  </pc:docChgLst>
  <pc:docChgLst>
    <pc:chgData name="(株)小俣組 中山 慶一郎" userId="4495d2ed-5a74-4b24-9cfa-5ae6ac111adc" providerId="ADAL" clId="{0505486C-5468-4464-8E14-84CA63B509F0}"/>
    <pc:docChg chg="modSld">
      <pc:chgData name="(株)小俣組 中山 慶一郎" userId="4495d2ed-5a74-4b24-9cfa-5ae6ac111adc" providerId="ADAL" clId="{0505486C-5468-4464-8E14-84CA63B509F0}" dt="2025-03-04T01:22:23.589" v="13" actId="20577"/>
      <pc:docMkLst>
        <pc:docMk/>
      </pc:docMkLst>
      <pc:sldChg chg="modSp mod">
        <pc:chgData name="(株)小俣組 中山 慶一郎" userId="4495d2ed-5a74-4b24-9cfa-5ae6ac111adc" providerId="ADAL" clId="{0505486C-5468-4464-8E14-84CA63B509F0}" dt="2025-03-04T01:22:23.589" v="13" actId="20577"/>
        <pc:sldMkLst>
          <pc:docMk/>
          <pc:sldMk cId="910733560" sldId="256"/>
        </pc:sldMkLst>
        <pc:spChg chg="mod">
          <ac:chgData name="(株)小俣組 中山 慶一郎" userId="4495d2ed-5a74-4b24-9cfa-5ae6ac111adc" providerId="ADAL" clId="{0505486C-5468-4464-8E14-84CA63B509F0}" dt="2025-03-04T01:22:23.589" v="13" actId="20577"/>
          <ac:spMkLst>
            <pc:docMk/>
            <pc:sldMk cId="910733560" sldId="256"/>
            <ac:spMk id="10" creationId="{55D0E3F3-A925-64DB-F1E5-8A20667CAF35}"/>
          </ac:spMkLst>
        </pc:spChg>
      </pc:sldChg>
    </pc:docChg>
  </pc:docChgLst>
  <pc:docChgLst>
    <pc:chgData name="(株)小俣組 中山 慶一郎" userId="4495d2ed-5a74-4b24-9cfa-5ae6ac111adc" providerId="ADAL" clId="{631F326F-495C-42A7-B136-73B976F80705}"/>
    <pc:docChg chg="modSld">
      <pc:chgData name="(株)小俣組 中山 慶一郎" userId="4495d2ed-5a74-4b24-9cfa-5ae6ac111adc" providerId="ADAL" clId="{631F326F-495C-42A7-B136-73B976F80705}" dt="2024-11-21T00:32:58.395" v="5" actId="20577"/>
      <pc:docMkLst>
        <pc:docMk/>
      </pc:docMkLst>
      <pc:sldChg chg="modSp mod">
        <pc:chgData name="(株)小俣組 中山 慶一郎" userId="4495d2ed-5a74-4b24-9cfa-5ae6ac111adc" providerId="ADAL" clId="{631F326F-495C-42A7-B136-73B976F80705}" dt="2024-11-21T00:32:58.395" v="5" actId="20577"/>
        <pc:sldMkLst>
          <pc:docMk/>
          <pc:sldMk cId="910733560" sldId="256"/>
        </pc:sldMkLst>
      </pc:sldChg>
    </pc:docChg>
  </pc:docChgLst>
  <pc:docChgLst>
    <pc:chgData name="(株)小俣組 杉山 仁美" userId="d0bd9d8a-3435-44f4-8518-172c12305bb4" providerId="ADAL" clId="{51836814-9D7B-48D5-865E-6BC30A37A6E9}"/>
    <pc:docChg chg="undo custSel modSld">
      <pc:chgData name="(株)小俣組 杉山 仁美" userId="d0bd9d8a-3435-44f4-8518-172c12305bb4" providerId="ADAL" clId="{51836814-9D7B-48D5-865E-6BC30A37A6E9}" dt="2024-09-04T23:50:20.599" v="12" actId="478"/>
      <pc:docMkLst>
        <pc:docMk/>
      </pc:docMkLst>
    </pc:docChg>
  </pc:docChgLst>
  <pc:docChgLst>
    <pc:chgData name="(株)小俣組 中山 慶一郎" userId="4495d2ed-5a74-4b24-9cfa-5ae6ac111adc" providerId="ADAL" clId="{029ED7EB-E288-4968-9030-14C425CC5A6A}"/>
    <pc:docChg chg="modSld">
      <pc:chgData name="(株)小俣組 中山 慶一郎" userId="4495d2ed-5a74-4b24-9cfa-5ae6ac111adc" providerId="ADAL" clId="{029ED7EB-E288-4968-9030-14C425CC5A6A}" dt="2024-09-04T00:11:08.034" v="12" actId="6549"/>
      <pc:docMkLst>
        <pc:docMk/>
      </pc:docMkLst>
    </pc:docChg>
  </pc:docChgLst>
  <pc:docChgLst>
    <pc:chgData name="(株)小俣組 杉山 仁美" userId="d0bd9d8a-3435-44f4-8518-172c12305bb4" providerId="ADAL" clId="{F9DDC207-1CB5-4825-A19A-06518D0D1383}"/>
    <pc:docChg chg="addSld modSld">
      <pc:chgData name="(株)小俣組 杉山 仁美" userId="d0bd9d8a-3435-44f4-8518-172c12305bb4" providerId="ADAL" clId="{F9DDC207-1CB5-4825-A19A-06518D0D1383}" dt="2025-02-18T02:16:40.676" v="30" actId="14826"/>
      <pc:docMkLst>
        <pc:docMk/>
      </pc:docMkLst>
      <pc:sldChg chg="add mod modShow">
        <pc:chgData name="(株)小俣組 杉山 仁美" userId="d0bd9d8a-3435-44f4-8518-172c12305bb4" providerId="ADAL" clId="{F9DDC207-1CB5-4825-A19A-06518D0D1383}" dt="2025-02-18T02:07:21.294" v="4" actId="729"/>
        <pc:sldMkLst>
          <pc:docMk/>
          <pc:sldMk cId="1354259423" sldId="257"/>
        </pc:sldMkLst>
      </pc:sldChg>
      <pc:sldChg chg="modSp add mod">
        <pc:chgData name="(株)小俣組 杉山 仁美" userId="d0bd9d8a-3435-44f4-8518-172c12305bb4" providerId="ADAL" clId="{F9DDC207-1CB5-4825-A19A-06518D0D1383}" dt="2025-02-18T02:16:40.676" v="30" actId="14826"/>
        <pc:sldMkLst>
          <pc:docMk/>
          <pc:sldMk cId="2661426141" sldId="258"/>
        </pc:sldMkLst>
      </pc:sldChg>
    </pc:docChg>
  </pc:docChgLst>
  <pc:docChgLst>
    <pc:chgData name="(株)小俣組 杉山 仁美" userId="d0bd9d8a-3435-44f4-8518-172c12305bb4" providerId="ADAL" clId="{1C3CFCD6-8004-4DBD-84D2-3FB5C1889C17}"/>
    <pc:docChg chg="undo custSel addSld modSld">
      <pc:chgData name="(株)小俣組 杉山 仁美" userId="d0bd9d8a-3435-44f4-8518-172c12305bb4" providerId="ADAL" clId="{1C3CFCD6-8004-4DBD-84D2-3FB5C1889C17}" dt="2024-04-04T06:38:08.406" v="36"/>
      <pc:docMkLst>
        <pc:docMk/>
      </pc:docMkLst>
      <pc:sldChg chg="addSp delSp modSp mod">
        <pc:chgData name="(株)小俣組 杉山 仁美" userId="d0bd9d8a-3435-44f4-8518-172c12305bb4" providerId="ADAL" clId="{1C3CFCD6-8004-4DBD-84D2-3FB5C1889C17}" dt="2024-04-04T06:38:08.406" v="36"/>
        <pc:sldMkLst>
          <pc:docMk/>
          <pc:sldMk cId="910733560" sldId="256"/>
        </pc:sldMkLst>
      </pc:sldChg>
      <pc:sldChg chg="addSp delSp modSp new mod">
        <pc:chgData name="(株)小俣組 杉山 仁美" userId="d0bd9d8a-3435-44f4-8518-172c12305bb4" providerId="ADAL" clId="{1C3CFCD6-8004-4DBD-84D2-3FB5C1889C17}" dt="2024-03-22T06:19:52.213" v="8" actId="14100"/>
        <pc:sldMkLst>
          <pc:docMk/>
          <pc:sldMk cId="1764333589" sldId="257"/>
        </pc:sldMkLst>
      </pc:sldChg>
      <pc:sldChg chg="new">
        <pc:chgData name="(株)小俣組 杉山 仁美" userId="d0bd9d8a-3435-44f4-8518-172c12305bb4" providerId="ADAL" clId="{1C3CFCD6-8004-4DBD-84D2-3FB5C1889C17}" dt="2024-03-22T06:19:29.555" v="1" actId="680"/>
        <pc:sldMkLst>
          <pc:docMk/>
          <pc:sldMk cId="3181389586" sldId="258"/>
        </pc:sldMkLst>
      </pc:sldChg>
    </pc:docChg>
  </pc:docChgLst>
  <pc:docChgLst>
    <pc:chgData name="(株)小俣組 中山 慶一郎" userId="4495d2ed-5a74-4b24-9cfa-5ae6ac111adc" providerId="ADAL" clId="{FE45DB5F-13C3-4D58-BC26-567E2CE538B4}"/>
    <pc:docChg chg="modSld">
      <pc:chgData name="(株)小俣組 中山 慶一郎" userId="4495d2ed-5a74-4b24-9cfa-5ae6ac111adc" providerId="ADAL" clId="{FE45DB5F-13C3-4D58-BC26-567E2CE538B4}" dt="2025-01-20T07:44:31.750" v="85" actId="20577"/>
      <pc:docMkLst>
        <pc:docMk/>
      </pc:docMkLst>
      <pc:sldChg chg="modSp mod">
        <pc:chgData name="(株)小俣組 中山 慶一郎" userId="4495d2ed-5a74-4b24-9cfa-5ae6ac111adc" providerId="ADAL" clId="{FE45DB5F-13C3-4D58-BC26-567E2CE538B4}" dt="2025-01-20T07:44:31.750" v="85" actId="20577"/>
        <pc:sldMkLst>
          <pc:docMk/>
          <pc:sldMk cId="910733560" sldId="256"/>
        </pc:sldMkLst>
        <pc:spChg chg="mod">
          <ac:chgData name="(株)小俣組 中山 慶一郎" userId="4495d2ed-5a74-4b24-9cfa-5ae6ac111adc" providerId="ADAL" clId="{FE45DB5F-13C3-4D58-BC26-567E2CE538B4}" dt="2025-01-20T07:44:31.750" v="85" actId="20577"/>
          <ac:spMkLst>
            <pc:docMk/>
            <pc:sldMk cId="910733560" sldId="256"/>
            <ac:spMk id="10" creationId="{55D0E3F3-A925-64DB-F1E5-8A20667CAF35}"/>
          </ac:spMkLst>
        </pc:spChg>
      </pc:sldChg>
    </pc:docChg>
  </pc:docChgLst>
  <pc:docChgLst>
    <pc:chgData name="(株)小俣組 中山 慶一郎" userId="4495d2ed-5a74-4b24-9cfa-5ae6ac111adc" providerId="ADAL" clId="{B98BB568-1CA1-4A40-A2ED-8805F7A40E0D}"/>
    <pc:docChg chg="modSld">
      <pc:chgData name="(株)小俣組 中山 慶一郎" userId="4495d2ed-5a74-4b24-9cfa-5ae6ac111adc" providerId="ADAL" clId="{B98BB568-1CA1-4A40-A2ED-8805F7A40E0D}" dt="2024-10-14T07:53:43.819" v="13" actId="20577"/>
      <pc:docMkLst>
        <pc:docMk/>
      </pc:docMkLst>
    </pc:docChg>
  </pc:docChgLst>
  <pc:docChgLst>
    <pc:chgData name="(株)小俣組 中山 慶一郎" userId="4495d2ed-5a74-4b24-9cfa-5ae6ac111adc" providerId="ADAL" clId="{C789DA4D-CB6D-4BFD-B451-9E3CDED3A06F}"/>
    <pc:docChg chg="delSld modSld">
      <pc:chgData name="(株)小俣組 中山 慶一郎" userId="4495d2ed-5a74-4b24-9cfa-5ae6ac111adc" providerId="ADAL" clId="{C789DA4D-CB6D-4BFD-B451-9E3CDED3A06F}" dt="2024-07-18T04:14:20.284" v="7" actId="20577"/>
      <pc:docMkLst>
        <pc:docMk/>
      </pc:docMkLst>
      <pc:sldChg chg="modSp mod">
        <pc:chgData name="(株)小俣組 中山 慶一郎" userId="4495d2ed-5a74-4b24-9cfa-5ae6ac111adc" providerId="ADAL" clId="{C789DA4D-CB6D-4BFD-B451-9E3CDED3A06F}" dt="2024-07-18T04:14:20.284" v="7" actId="20577"/>
        <pc:sldMkLst>
          <pc:docMk/>
          <pc:sldMk cId="910733560" sldId="256"/>
        </pc:sldMkLst>
      </pc:sldChg>
      <pc:sldChg chg="del">
        <pc:chgData name="(株)小俣組 中山 慶一郎" userId="4495d2ed-5a74-4b24-9cfa-5ae6ac111adc" providerId="ADAL" clId="{C789DA4D-CB6D-4BFD-B451-9E3CDED3A06F}" dt="2024-07-18T04:13:57.891" v="0" actId="47"/>
        <pc:sldMkLst>
          <pc:docMk/>
          <pc:sldMk cId="1764333589" sldId="257"/>
        </pc:sldMkLst>
      </pc:sldChg>
      <pc:sldChg chg="del">
        <pc:chgData name="(株)小俣組 中山 慶一郎" userId="4495d2ed-5a74-4b24-9cfa-5ae6ac111adc" providerId="ADAL" clId="{C789DA4D-CB6D-4BFD-B451-9E3CDED3A06F}" dt="2024-07-18T04:13:59.872" v="1" actId="47"/>
        <pc:sldMkLst>
          <pc:docMk/>
          <pc:sldMk cId="318138958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4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12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3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19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5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52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4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4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7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498-FAAD-4F55-BA76-9025E57996F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CB3F-4E14-495F-BBF9-26E2091D3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9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33E951-8423-9CED-A645-FC4AA8D6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" y="3000"/>
            <a:ext cx="10685139" cy="1511335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D0E3F3-A925-64DB-F1E5-8A20667CAF35}"/>
              </a:ext>
            </a:extLst>
          </p:cNvPr>
          <p:cNvSpPr txBox="1"/>
          <p:nvPr/>
        </p:nvSpPr>
        <p:spPr>
          <a:xfrm>
            <a:off x="1008000" y="9180000"/>
            <a:ext cx="836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2025/4/19(</a:t>
            </a:r>
            <a:r>
              <a:rPr lang="ja-JP" altLang="en-US" sz="4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土</a:t>
            </a:r>
            <a:r>
              <a:rPr lang="en-US" altLang="ja-JP" sz="4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) 10:00</a:t>
            </a:r>
            <a:r>
              <a:rPr lang="ja-JP" altLang="en-US" sz="4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～</a:t>
            </a:r>
            <a:r>
              <a:rPr lang="en-US" altLang="ja-JP" sz="4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15:00</a:t>
            </a:r>
          </a:p>
          <a:p>
            <a:r>
              <a:rPr kumimoji="1" lang="en-US" altLang="ja-JP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2025/4/20(</a:t>
            </a:r>
            <a:r>
              <a:rPr kumimoji="1" lang="ja-JP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日</a:t>
            </a:r>
            <a:r>
              <a:rPr kumimoji="1" lang="en-US" altLang="ja-JP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)</a:t>
            </a:r>
            <a:r>
              <a:rPr kumimoji="1" lang="ja-JP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10:00</a:t>
            </a:r>
            <a:r>
              <a:rPr kumimoji="1" lang="ja-JP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～</a:t>
            </a:r>
            <a:r>
              <a:rPr kumimoji="1" lang="en-US" altLang="ja-JP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トレイン One" panose="02020800000000000000" pitchFamily="18" charset="-128"/>
                <a:ea typeface="トレイン One" panose="02020800000000000000" pitchFamily="18" charset="-128"/>
              </a:rPr>
              <a:t>15:00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トレイン One" panose="02020800000000000000" pitchFamily="18" charset="-128"/>
              <a:ea typeface="トレイン One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73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</TotalTime>
  <Words>14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トレイン One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(株)小俣組 杉山 仁美</dc:creator>
  <cp:lastModifiedBy>(株)小俣組 中山 慶一郎</cp:lastModifiedBy>
  <cp:revision>2</cp:revision>
  <dcterms:created xsi:type="dcterms:W3CDTF">2024-03-22T06:13:45Z</dcterms:created>
  <dcterms:modified xsi:type="dcterms:W3CDTF">2025-03-04T01:22:25Z</dcterms:modified>
</cp:coreProperties>
</file>