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62"/>
    <a:srgbClr val="422F96"/>
    <a:srgbClr val="F7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(株)小俣組 中山 慶一郎" userId="4495d2ed-5a74-4b24-9cfa-5ae6ac111adc" providerId="ADAL" clId="{B0AAE0B7-CB8D-478C-9936-165E0EC0E853}"/>
    <pc:docChg chg="custSel delSld modSld">
      <pc:chgData name="(株)小俣組 中山 慶一郎" userId="4495d2ed-5a74-4b24-9cfa-5ae6ac111adc" providerId="ADAL" clId="{B0AAE0B7-CB8D-478C-9936-165E0EC0E853}" dt="2026-01-05T04:16:58.605" v="348" actId="20577"/>
      <pc:docMkLst>
        <pc:docMk/>
      </pc:docMkLst>
      <pc:sldChg chg="addSp delSp modSp mod">
        <pc:chgData name="(株)小俣組 中山 慶一郎" userId="4495d2ed-5a74-4b24-9cfa-5ae6ac111adc" providerId="ADAL" clId="{B0AAE0B7-CB8D-478C-9936-165E0EC0E853}" dt="2026-01-05T04:16:58.605" v="348" actId="20577"/>
        <pc:sldMkLst>
          <pc:docMk/>
          <pc:sldMk cId="2318388689" sldId="263"/>
        </pc:sldMkLst>
        <pc:spChg chg="mod">
          <ac:chgData name="(株)小俣組 中山 慶一郎" userId="4495d2ed-5a74-4b24-9cfa-5ae6ac111adc" providerId="ADAL" clId="{B0AAE0B7-CB8D-478C-9936-165E0EC0E853}" dt="2026-01-05T04:16:58.605" v="348" actId="20577"/>
          <ac:spMkLst>
            <pc:docMk/>
            <pc:sldMk cId="2318388689" sldId="263"/>
            <ac:spMk id="3" creationId="{F400BB83-038F-0EDC-AA02-90ADA325A2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2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2A5B63-4247-C618-BD97-A8576D71F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89380" cy="1511934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9AE5D8-A744-8B29-02BE-0CDF11D2C4A2}"/>
              </a:ext>
            </a:extLst>
          </p:cNvPr>
          <p:cNvSpPr/>
          <p:nvPr userDrawn="1"/>
        </p:nvSpPr>
        <p:spPr>
          <a:xfrm>
            <a:off x="665906" y="7182677"/>
            <a:ext cx="9360000" cy="1260000"/>
          </a:xfrm>
          <a:prstGeom prst="rect">
            <a:avLst/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A343A2B2-6AAA-F523-0D1D-0FB484CEA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7182" y="5024314"/>
            <a:ext cx="6120000" cy="7200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E63262"/>
                </a:solidFill>
              </a:defRPr>
            </a:lvl1pPr>
            <a:lvl2pPr marL="534604" indent="0">
              <a:buNone/>
              <a:defRPr sz="4000"/>
            </a:lvl2pPr>
            <a:lvl3pPr marL="1069208" indent="0">
              <a:buNone/>
              <a:defRPr sz="4000"/>
            </a:lvl3pPr>
            <a:lvl4pPr marL="1603812" indent="0">
              <a:buNone/>
              <a:defRPr sz="4000"/>
            </a:lvl4pPr>
            <a:lvl5pPr marL="2138416" indent="0">
              <a:buNone/>
              <a:defRPr sz="4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55892039-C209-E204-884C-5235F5DC9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7182" y="6464250"/>
            <a:ext cx="6120000" cy="7200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E63262"/>
                </a:solidFill>
              </a:defRPr>
            </a:lvl1pPr>
            <a:lvl2pPr marL="534604" indent="0">
              <a:buNone/>
              <a:defRPr sz="4000">
                <a:solidFill>
                  <a:srgbClr val="E63262"/>
                </a:solidFill>
              </a:defRPr>
            </a:lvl2pPr>
            <a:lvl3pPr marL="1069208" indent="0">
              <a:buNone/>
              <a:defRPr sz="4000">
                <a:solidFill>
                  <a:srgbClr val="E63262"/>
                </a:solidFill>
              </a:defRPr>
            </a:lvl3pPr>
            <a:lvl4pPr marL="1603812" indent="0">
              <a:buNone/>
              <a:defRPr sz="4000">
                <a:solidFill>
                  <a:srgbClr val="E63262"/>
                </a:solidFill>
              </a:defRPr>
            </a:lvl4pPr>
            <a:lvl5pPr marL="2138416" indent="0">
              <a:buNone/>
              <a:defRPr sz="4000">
                <a:solidFill>
                  <a:srgbClr val="E6326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43D8871-1B31-0F76-107A-094B46EF9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059" y="7378650"/>
            <a:ext cx="9360000" cy="1080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422F96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defRPr>
            </a:lvl1pPr>
            <a:lvl2pPr marL="534604" indent="0">
              <a:buNone/>
              <a:defRPr sz="2800">
                <a:solidFill>
                  <a:srgbClr val="422F96"/>
                </a:solidFill>
              </a:defRPr>
            </a:lvl2pPr>
            <a:lvl3pPr marL="1069208" indent="0">
              <a:buNone/>
              <a:defRPr sz="2800">
                <a:solidFill>
                  <a:srgbClr val="422F96"/>
                </a:solidFill>
              </a:defRPr>
            </a:lvl3pPr>
            <a:lvl4pPr marL="1603812" indent="0">
              <a:buNone/>
              <a:defRPr sz="2800">
                <a:solidFill>
                  <a:srgbClr val="422F96"/>
                </a:solidFill>
              </a:defRPr>
            </a:lvl4pPr>
            <a:lvl5pPr marL="2138416" indent="0">
              <a:buNone/>
              <a:defRPr sz="2800">
                <a:solidFill>
                  <a:srgbClr val="422F96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501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7A9EA8-4F5C-B897-0960-52503BDAA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89380" cy="1511934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EC31E4-6EA0-BBE4-93AD-FE541C2F0935}"/>
              </a:ext>
            </a:extLst>
          </p:cNvPr>
          <p:cNvSpPr/>
          <p:nvPr userDrawn="1"/>
        </p:nvSpPr>
        <p:spPr>
          <a:xfrm>
            <a:off x="735061" y="7182678"/>
            <a:ext cx="9221689" cy="1219200"/>
          </a:xfrm>
          <a:prstGeom prst="rect">
            <a:avLst/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3E299B2A-AC3F-8DA5-534D-66098D0DD2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059" y="7378650"/>
            <a:ext cx="9360000" cy="1080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422F96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defRPr>
            </a:lvl1pPr>
            <a:lvl2pPr marL="534604" indent="0">
              <a:buNone/>
              <a:defRPr sz="2800">
                <a:solidFill>
                  <a:srgbClr val="422F96"/>
                </a:solidFill>
              </a:defRPr>
            </a:lvl2pPr>
            <a:lvl3pPr marL="1069208" indent="0">
              <a:buNone/>
              <a:defRPr sz="2800">
                <a:solidFill>
                  <a:srgbClr val="422F96"/>
                </a:solidFill>
              </a:defRPr>
            </a:lvl3pPr>
            <a:lvl4pPr marL="1603812" indent="0">
              <a:buNone/>
              <a:defRPr sz="2800">
                <a:solidFill>
                  <a:srgbClr val="422F96"/>
                </a:solidFill>
              </a:defRPr>
            </a:lvl4pPr>
            <a:lvl5pPr marL="2138416" indent="0">
              <a:buNone/>
              <a:defRPr sz="2800">
                <a:solidFill>
                  <a:srgbClr val="422F96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950B6842-E32F-D6C1-2BD4-86FD476F1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6975" y="5143580"/>
            <a:ext cx="6120000" cy="7200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E63262"/>
                </a:solidFill>
              </a:defRPr>
            </a:lvl1pPr>
            <a:lvl2pPr marL="534604" indent="0">
              <a:buNone/>
              <a:defRPr sz="4000">
                <a:solidFill>
                  <a:srgbClr val="E63262"/>
                </a:solidFill>
              </a:defRPr>
            </a:lvl2pPr>
            <a:lvl3pPr marL="1069208" indent="0">
              <a:buNone/>
              <a:defRPr sz="4000">
                <a:solidFill>
                  <a:srgbClr val="E63262"/>
                </a:solidFill>
              </a:defRPr>
            </a:lvl3pPr>
            <a:lvl4pPr marL="1603812" indent="0">
              <a:buNone/>
              <a:defRPr sz="4000">
                <a:solidFill>
                  <a:srgbClr val="E63262"/>
                </a:solidFill>
              </a:defRPr>
            </a:lvl4pPr>
            <a:lvl5pPr marL="2138416" indent="0">
              <a:buNone/>
              <a:defRPr sz="4000">
                <a:solidFill>
                  <a:srgbClr val="E6326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F1D32ABB-3892-C336-8758-0881D0BAE7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6975" y="6103495"/>
            <a:ext cx="6120000" cy="7200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E63262"/>
                </a:solidFill>
              </a:defRPr>
            </a:lvl1pPr>
            <a:lvl2pPr marL="534604" indent="0">
              <a:buNone/>
              <a:defRPr sz="4000">
                <a:solidFill>
                  <a:srgbClr val="E63262"/>
                </a:solidFill>
              </a:defRPr>
            </a:lvl2pPr>
            <a:lvl3pPr marL="1069208" indent="0">
              <a:buNone/>
              <a:defRPr sz="4000">
                <a:solidFill>
                  <a:srgbClr val="E63262"/>
                </a:solidFill>
              </a:defRPr>
            </a:lvl3pPr>
            <a:lvl4pPr marL="1603812" indent="0">
              <a:buNone/>
              <a:defRPr sz="4000">
                <a:solidFill>
                  <a:srgbClr val="E63262"/>
                </a:solidFill>
              </a:defRPr>
            </a:lvl4pPr>
            <a:lvl5pPr marL="2138416" indent="0">
              <a:buNone/>
              <a:defRPr sz="4000">
                <a:solidFill>
                  <a:srgbClr val="E63262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04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カレンダー&#10;&#10;自動的に生成された説明">
            <a:extLst>
              <a:ext uri="{FF2B5EF4-FFF2-40B4-BE49-F238E27FC236}">
                <a16:creationId xmlns:a16="http://schemas.microsoft.com/office/drawing/2014/main" id="{8E56E083-A91F-728D-B7B5-3326D1291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" y="-325"/>
            <a:ext cx="10689840" cy="15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52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4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4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498-FAAD-4F55-BA76-9025E57996F3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9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2EEB9D3-4A90-2D75-204D-0B520183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FIDA</a:t>
            </a:r>
            <a:r>
              <a:rPr lang="ja-JP" altLang="en-US" dirty="0"/>
              <a:t> </a:t>
            </a:r>
            <a:r>
              <a:rPr kumimoji="1" lang="en-US" altLang="ja-JP" dirty="0"/>
              <a:t>World Cup Jeonju2025</a:t>
            </a:r>
            <a:r>
              <a:rPr lang="ja-JP" altLang="en-US" dirty="0"/>
              <a:t> </a:t>
            </a:r>
            <a:r>
              <a:rPr lang="en-US" altLang="ja-JP" dirty="0" err="1"/>
              <a:t>DoroneSoccer</a:t>
            </a:r>
            <a:endParaRPr lang="en-US" altLang="ja-JP" dirty="0"/>
          </a:p>
          <a:p>
            <a:r>
              <a:rPr lang="en-US" altLang="ja-JP" dirty="0"/>
              <a:t>Class20</a:t>
            </a:r>
            <a:r>
              <a:rPr lang="ja-JP" altLang="en-US" dirty="0"/>
              <a:t>で日本代表は金メダル獲得！次回</a:t>
            </a:r>
            <a:r>
              <a:rPr lang="en-US" altLang="ja-JP" dirty="0"/>
              <a:t>2</a:t>
            </a:r>
            <a:r>
              <a:rPr lang="ja-JP" altLang="en-US" dirty="0"/>
              <a:t>年後は君だ！</a:t>
            </a:r>
            <a:endParaRPr kumimoji="1" lang="en-US" alt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0BB83-038F-0EDC-AA02-90ADA325A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7314" y="5424934"/>
            <a:ext cx="6120000" cy="720000"/>
          </a:xfrm>
        </p:spPr>
        <p:txBody>
          <a:bodyPr/>
          <a:lstStyle/>
          <a:p>
            <a:r>
              <a:rPr lang="en-US" altLang="ja-JP" sz="3600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1</a:t>
            </a:r>
            <a:r>
              <a:rPr lang="ja-JP" altLang="en-US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月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24</a:t>
            </a:r>
            <a:r>
              <a:rPr lang="ja-JP" altLang="en-US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日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(</a:t>
            </a:r>
            <a:r>
              <a:rPr lang="ja-JP" altLang="en-US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土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)</a:t>
            </a:r>
            <a:r>
              <a:rPr lang="ja-JP" altLang="en-US" sz="360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 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1</a:t>
            </a:r>
            <a:r>
              <a:rPr lang="en-US" altLang="ja-JP" sz="3600" dirty="0"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3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:00</a:t>
            </a:r>
            <a:r>
              <a:rPr lang="en-US" altLang="ja-JP" sz="360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-</a:t>
            </a:r>
            <a:r>
              <a:rPr lang="en-US" altLang="ja-JP" sz="3600" b="0" i="0" dirty="0">
                <a:solidFill>
                  <a:srgbClr val="E63262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rPr>
              <a:t>16:00</a:t>
            </a:r>
            <a:endParaRPr kumimoji="1" lang="ja-JP" altLang="en-US" sz="3600" dirty="0">
              <a:solidFill>
                <a:srgbClr val="E63262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38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コーポレート・ロゴ ver3 Bold"/>
        <a:ea typeface="コーポレート・ロゴ ver3 Bold"/>
        <a:cs typeface=""/>
      </a:majorFont>
      <a:minorFont>
        <a:latin typeface="コーポレート・ロゴ ver3 Medium"/>
        <a:ea typeface="コーポレート・ロゴ ver3 Bold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29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コーポレート・ロゴ ver3 Bold</vt:lpstr>
      <vt:lpstr>コーポレート・ロゴ ver3 Medium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(株)小俣組 杉山 仁美</dc:creator>
  <cp:lastModifiedBy>(株)小俣組 中山 慶一郎</cp:lastModifiedBy>
  <cp:revision>2</cp:revision>
  <dcterms:created xsi:type="dcterms:W3CDTF">2024-03-22T06:13:45Z</dcterms:created>
  <dcterms:modified xsi:type="dcterms:W3CDTF">2026-01-05T04:17:02Z</dcterms:modified>
</cp:coreProperties>
</file>